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70"/>
    <p:restoredTop sz="94719"/>
  </p:normalViewPr>
  <p:slideViewPr>
    <p:cSldViewPr snapToGrid="0">
      <p:cViewPr>
        <p:scale>
          <a:sx n="170" d="100"/>
          <a:sy n="170" d="100"/>
        </p:scale>
        <p:origin x="5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3AD12-9441-06AA-DA0D-89F99887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1F99-E91D-75C9-323D-63802F5D5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0C848-C180-942E-10B4-FB146042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2280-6921-3852-0E57-A9C4AE3A1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6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274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5" Type="http://schemas.openxmlformats.org/officeDocument/2006/relationships/image" Target="../media/image250.png"/><Relationship Id="rId61" Type="http://schemas.openxmlformats.org/officeDocument/2006/relationships/image" Target="../media/image306.png"/><Relationship Id="rId19" Type="http://schemas.openxmlformats.org/officeDocument/2006/relationships/image" Target="../media/image26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85311" y="454822"/>
            <a:ext cx="11985306" cy="4564536"/>
            <a:chOff x="544335" y="469037"/>
            <a:chExt cx="12775037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7353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544335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438740" y="5027415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B8D6DD-C4A8-E93E-592B-07490930A3A2}"/>
              </a:ext>
            </a:extLst>
          </p:cNvPr>
          <p:cNvGrpSpPr>
            <a:grpSpLocks noChangeAspect="1"/>
          </p:cNvGrpSpPr>
          <p:nvPr/>
        </p:nvGrpSpPr>
        <p:grpSpPr>
          <a:xfrm>
            <a:off x="57007" y="998532"/>
            <a:ext cx="12200328" cy="4252246"/>
            <a:chOff x="-925165" y="469895"/>
            <a:chExt cx="14157554" cy="493440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3612863" y="784751"/>
              <a:ext cx="8549640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238346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9C40050-2F39-062D-4E47-1CCB9D1EF083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2891335"/>
              <a:chOff x="3844199" y="1439723"/>
              <a:chExt cx="1514705" cy="28913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9641E4D-D7B7-015A-1CE2-1107EECC1660}"/>
                  </a:ext>
                </a:extLst>
              </p:cNvPr>
              <p:cNvGrpSpPr/>
              <p:nvPr/>
            </p:nvGrpSpPr>
            <p:grpSpPr>
              <a:xfrm>
                <a:off x="3844199" y="1439723"/>
                <a:ext cx="1514705" cy="548204"/>
                <a:chOff x="2814512" y="1312946"/>
                <a:chExt cx="1097280" cy="397129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38437FD1-7B72-5922-8020-1967C893F2D2}"/>
                    </a:ext>
                  </a:extLst>
                </p:cNvPr>
                <p:cNvSpPr/>
                <p:nvPr/>
              </p:nvSpPr>
              <p:spPr>
                <a:xfrm>
                  <a:off x="2814512" y="1312946"/>
                  <a:ext cx="1097280" cy="397129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BF69773-C7AC-985B-3A14-2C9DF5598237}"/>
                    </a:ext>
                  </a:extLst>
                </p:cNvPr>
                <p:cNvGrpSpPr/>
                <p:nvPr/>
              </p:nvGrpSpPr>
              <p:grpSpPr>
                <a:xfrm>
                  <a:off x="2860013" y="1372630"/>
                  <a:ext cx="1005840" cy="274225"/>
                  <a:chOff x="2880849" y="135767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64EC3BF-AEF3-743B-1789-C1C5D6394B44}"/>
                  </a:ext>
                </a:extLst>
              </p:cNvPr>
              <p:cNvGrpSpPr/>
              <p:nvPr/>
            </p:nvGrpSpPr>
            <p:grpSpPr>
              <a:xfrm>
                <a:off x="3844199" y="2615379"/>
                <a:ext cx="1514705" cy="548641"/>
                <a:chOff x="2814512" y="1315796"/>
                <a:chExt cx="1097280" cy="397445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5E7B6A1-26DE-7943-102B-6DE32B663AB0}"/>
                    </a:ext>
                  </a:extLst>
                </p:cNvPr>
                <p:cNvSpPr/>
                <p:nvPr/>
              </p:nvSpPr>
              <p:spPr>
                <a:xfrm>
                  <a:off x="2814512" y="1315796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E377B1DD-DA38-85D1-1207-A8F30DABDD1F}"/>
                    </a:ext>
                  </a:extLst>
                </p:cNvPr>
                <p:cNvGrpSpPr/>
                <p:nvPr/>
              </p:nvGrpSpPr>
              <p:grpSpPr>
                <a:xfrm>
                  <a:off x="2860013" y="1378390"/>
                  <a:ext cx="1005840" cy="274224"/>
                  <a:chOff x="2880849" y="1363430"/>
                  <a:chExt cx="1005840" cy="27422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BEAD273-0BBA-3122-E15A-667C03EEA965}"/>
                  </a:ext>
                </a:extLst>
              </p:cNvPr>
              <p:cNvGrpSpPr/>
              <p:nvPr/>
            </p:nvGrpSpPr>
            <p:grpSpPr>
              <a:xfrm>
                <a:off x="3844199" y="3782418"/>
                <a:ext cx="1514705" cy="548640"/>
                <a:chOff x="2814512" y="1312127"/>
                <a:chExt cx="1097280" cy="397445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34F4D331-D656-4EAD-FBD9-8838AF81F89E}"/>
                    </a:ext>
                  </a:extLst>
                </p:cNvPr>
                <p:cNvSpPr/>
                <p:nvPr/>
              </p:nvSpPr>
              <p:spPr>
                <a:xfrm>
                  <a:off x="2814512" y="1312127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45066624-9527-A02C-230C-F7176EE68165}"/>
                    </a:ext>
                  </a:extLst>
                </p:cNvPr>
                <p:cNvGrpSpPr/>
                <p:nvPr/>
              </p:nvGrpSpPr>
              <p:grpSpPr>
                <a:xfrm>
                  <a:off x="2860013" y="1384150"/>
                  <a:ext cx="1005840" cy="274225"/>
                  <a:chOff x="2880849" y="136919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9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4582911" y="2222668"/>
              <a:ext cx="27432" cy="154534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4582911" y="3347310"/>
              <a:ext cx="27432" cy="154534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5753041" y="1277940"/>
              <a:ext cx="1514705" cy="883578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161552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5756038" y="2457871"/>
              <a:ext cx="1514705" cy="883578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5753041" y="3623829"/>
              <a:ext cx="1514705" cy="883578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7284284" y="1270120"/>
              <a:ext cx="1902928" cy="3229469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2782558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3949596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9189866" y="1272065"/>
              <a:ext cx="1902928" cy="3229469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244637"/>
              <a:ext cx="4389120" cy="548640"/>
            </a:xfrm>
            <a:prstGeom prst="bentConnector4">
              <a:avLst>
                <a:gd name="adj1" fmla="val 4876"/>
                <a:gd name="adj2" fmla="val 141801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520" y="2444495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169789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11090647" y="1385313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11552485" y="1618121"/>
              <a:ext cx="378676" cy="2531485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5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11094095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11090647" y="3749461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11718341" y="2243927"/>
              <a:ext cx="27432" cy="154534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11738063" y="3371977"/>
              <a:ext cx="27432" cy="154534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5938972" y="469895"/>
              <a:ext cx="3887311" cy="28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Cross-Attention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/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blipFill>
                  <a:blip r:embed="rId3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/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blipFill>
                  <a:blip r:embed="rId40"/>
                  <a:stretch>
                    <a:fillRect l="-3175" t="-77143" b="-1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/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blipFill>
                  <a:blip r:embed="rId41"/>
                  <a:stretch>
                    <a:fillRect t="-55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/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/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blipFill>
                  <a:blip r:embed="rId4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/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0B8E56A-E137-430B-2FE3-AA1DAA92F8CF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44117-977D-0FC3-1E7D-28579ED52CB2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392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Keys &amp; Values Corresponding to Encoder’s Context Vectors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5770596D-18C7-E68E-869B-C14F1747819B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6EB82-EB2E-1BED-F10D-1A45E635CAEE}"/>
                </a:ext>
              </a:extLst>
            </p:cNvPr>
            <p:cNvSpPr txBox="1"/>
            <p:nvPr/>
          </p:nvSpPr>
          <p:spPr>
            <a:xfrm>
              <a:off x="4005428" y="5104696"/>
              <a:ext cx="2797374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AB66F371-D064-A0C7-F24C-482CE7DF0B27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FD98CD-96BD-E4C7-82E6-587F41112AB9}"/>
                </a:ext>
              </a:extLst>
            </p:cNvPr>
            <p:cNvSpPr txBox="1"/>
            <p:nvPr/>
          </p:nvSpPr>
          <p:spPr>
            <a:xfrm>
              <a:off x="7287735" y="5053054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A091A21-ACE7-AE3A-1E8D-872A5E1DD859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DAA69D-0D1B-D0F7-3599-3CF287437FB1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2463021" y="3971700"/>
              <a:ext cx="434939" cy="1679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/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blipFill>
                  <a:blip r:embed="rId4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/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/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3104706" y="2246343"/>
              <a:ext cx="27432" cy="154534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3106524" y="3347536"/>
              <a:ext cx="27432" cy="154534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43FF53-969B-2903-2306-146E8375BAF2}"/>
                </a:ext>
              </a:extLst>
            </p:cNvPr>
            <p:cNvSpPr txBox="1"/>
            <p:nvPr/>
          </p:nvSpPr>
          <p:spPr>
            <a:xfrm>
              <a:off x="2672235" y="4181178"/>
              <a:ext cx="822960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82AA1B-7117-4B8A-CFDE-3873A47A0606}"/>
                </a:ext>
              </a:extLst>
            </p:cNvPr>
            <p:cNvSpPr txBox="1"/>
            <p:nvPr/>
          </p:nvSpPr>
          <p:spPr>
            <a:xfrm>
              <a:off x="2497188" y="4180248"/>
              <a:ext cx="337449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494DF6-E0EA-29E3-C707-B80B95D26741}"/>
                </a:ext>
              </a:extLst>
            </p:cNvPr>
            <p:cNvGrpSpPr/>
            <p:nvPr/>
          </p:nvGrpSpPr>
          <p:grpSpPr>
            <a:xfrm>
              <a:off x="2665349" y="2238980"/>
              <a:ext cx="27432" cy="154534"/>
              <a:chOff x="4044459" y="1858211"/>
              <a:chExt cx="19872" cy="11194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5FFB01-4AA3-5B69-C3EC-E58678D1C6A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95B631-467C-F446-5A6B-AA2BB30107CD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E5AB211-B501-DE2A-FE42-BA376A0DEDE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E32405-D8E5-3A23-3476-8636B95DC114}"/>
                </a:ext>
              </a:extLst>
            </p:cNvPr>
            <p:cNvGrpSpPr/>
            <p:nvPr/>
          </p:nvGrpSpPr>
          <p:grpSpPr>
            <a:xfrm>
              <a:off x="2667167" y="3340173"/>
              <a:ext cx="27432" cy="154534"/>
              <a:chOff x="4044459" y="1858211"/>
              <a:chExt cx="19872" cy="11194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126F1F8-C310-098B-2A8A-A1824AD41DC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430AA-847E-D216-9817-3702FF534C6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C87C27-AC73-4C98-15B9-65EC59C06B9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/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𝑼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ACAF887-97C2-AE78-E75C-B45D974579C1}"/>
                </a:ext>
              </a:extLst>
            </p:cNvPr>
            <p:cNvGrpSpPr/>
            <p:nvPr/>
          </p:nvGrpSpPr>
          <p:grpSpPr>
            <a:xfrm>
              <a:off x="-925165" y="626459"/>
              <a:ext cx="1491743" cy="3996872"/>
              <a:chOff x="618978" y="626459"/>
              <a:chExt cx="1491743" cy="399687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AF981FD-3E77-683B-895B-65E1220AC07B}"/>
                  </a:ext>
                </a:extLst>
              </p:cNvPr>
              <p:cNvSpPr/>
              <p:nvPr/>
            </p:nvSpPr>
            <p:spPr>
              <a:xfrm>
                <a:off x="839682" y="1240048"/>
                <a:ext cx="1044476" cy="338328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7F05C1-E886-B051-BB9A-DD97D6127ED1}"/>
                  </a:ext>
                </a:extLst>
              </p:cNvPr>
              <p:cNvSpPr txBox="1"/>
              <p:nvPr/>
            </p:nvSpPr>
            <p:spPr>
              <a:xfrm>
                <a:off x="618978" y="626459"/>
                <a:ext cx="1491743" cy="64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Masked Self-Attention Head  Context Vectors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FE8A4CA-BE56-A7DA-F6CC-B6E9D6CD6CA0}"/>
                  </a:ext>
                </a:extLst>
              </p:cNvPr>
              <p:cNvGrpSpPr/>
              <p:nvPr/>
            </p:nvGrpSpPr>
            <p:grpSpPr>
              <a:xfrm>
                <a:off x="935312" y="1620371"/>
                <a:ext cx="1032174" cy="2863470"/>
                <a:chOff x="2463021" y="1621287"/>
                <a:chExt cx="1032174" cy="28634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700" b="0" i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AE4F69C-3721-30A1-94FD-9083A1225699}"/>
                    </a:ext>
                  </a:extLst>
                </p:cNvPr>
                <p:cNvSpPr/>
                <p:nvPr/>
              </p:nvSpPr>
              <p:spPr>
                <a:xfrm>
                  <a:off x="2463021" y="3971700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255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1456CD-FC14-13BF-10B2-1F30515EDC00}"/>
                    </a:ext>
                  </a:extLst>
                </p:cNvPr>
                <p:cNvGrpSpPr/>
                <p:nvPr/>
              </p:nvGrpSpPr>
              <p:grpSpPr>
                <a:xfrm>
                  <a:off x="2938957" y="1627461"/>
                  <a:ext cx="378676" cy="2518335"/>
                  <a:chOff x="2015456" y="1448949"/>
                  <a:chExt cx="274320" cy="1824327"/>
                </a:xfrm>
                <a:solidFill>
                  <a:schemeClr val="accent2">
                    <a:lumMod val="50000"/>
                  </a:schemeClr>
                </a:solidFill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 b="-7692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FEEE502-BD52-B683-FA3F-16EA7169CFB3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655109-BE37-3CF3-973E-872CE4F86BAE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A81524B1-3AB0-A1A0-C016-50CA4799E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75EC5AD-DA2B-AA09-69AF-A6D04A59A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427945-95EE-5A67-8EEE-66F83D13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231F29C8-15E8-4B20-A719-0D2F7519886C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8736BFA7-3FDF-FE05-EF87-EFC1C5936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095547F-215A-EB89-8FCE-81F3B68D8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BF8A04A-26BE-A660-976F-4B0751F3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698416-4AFB-29AF-B5DE-A1B1B74F0B51}"/>
                    </a:ext>
                  </a:extLst>
                </p:cNvPr>
                <p:cNvSpPr txBox="1"/>
                <p:nvPr/>
              </p:nvSpPr>
              <p:spPr>
                <a:xfrm>
                  <a:off x="2672235" y="4181178"/>
                  <a:ext cx="822960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Embeds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42C8FBB-BCF4-104B-F10B-56044DBFDB61}"/>
                    </a:ext>
                  </a:extLst>
                </p:cNvPr>
                <p:cNvSpPr txBox="1"/>
                <p:nvPr/>
              </p:nvSpPr>
              <p:spPr>
                <a:xfrm>
                  <a:off x="2497189" y="4180248"/>
                  <a:ext cx="337449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#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68CDB4F-2537-36EA-9926-7B37D3560B0A}"/>
                    </a:ext>
                  </a:extLst>
                </p:cNvPr>
                <p:cNvGrpSpPr/>
                <p:nvPr/>
              </p:nvGrpSpPr>
              <p:grpSpPr>
                <a:xfrm>
                  <a:off x="2665349" y="2238980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22043BC0-474F-A970-D5CB-8888BDE3C7E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94DE41F6-6254-C9EE-1707-2B8A09C04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F62360DF-B549-7462-0FDF-7E1FC8A18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2962281-CCD7-BC03-A3DB-9279EFEC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A9B3D53-9267-B79C-04C5-F5858168015A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21DF69BA-0403-16A7-EE97-7AB8C373D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DC598E0-77B3-0F55-D46B-C7C807EC2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814385D5-67D4-F119-11E9-4CA137DA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</p:grp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65EFD35-05E3-A52D-18B7-29D13CB27798}"/>
                </a:ext>
              </a:extLst>
            </p:cNvPr>
            <p:cNvSpPr/>
            <p:nvPr/>
          </p:nvSpPr>
          <p:spPr>
            <a:xfrm>
              <a:off x="544466" y="1245217"/>
              <a:ext cx="1647101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7615CA3-EAC3-CB8F-65AE-765E8A883820}"/>
                </a:ext>
              </a:extLst>
            </p:cNvPr>
            <p:cNvGrpSpPr/>
            <p:nvPr/>
          </p:nvGrpSpPr>
          <p:grpSpPr>
            <a:xfrm>
              <a:off x="751456" y="1590382"/>
              <a:ext cx="1280160" cy="274320"/>
              <a:chOff x="2814512" y="1418349"/>
              <a:chExt cx="1097280" cy="198723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04376088-4B83-563E-DA8C-90B68FD4F20F}"/>
                  </a:ext>
                </a:extLst>
              </p:cNvPr>
              <p:cNvSpPr/>
              <p:nvPr/>
            </p:nvSpPr>
            <p:spPr>
              <a:xfrm>
                <a:off x="2814512" y="1418349"/>
                <a:ext cx="1097280" cy="198723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90EBE2-4AEB-EEE1-9843-DA1137694FA6}"/>
                </a:ext>
              </a:extLst>
            </p:cNvPr>
            <p:cNvGrpSpPr/>
            <p:nvPr/>
          </p:nvGrpSpPr>
          <p:grpSpPr>
            <a:xfrm>
              <a:off x="751456" y="2747916"/>
              <a:ext cx="1280160" cy="274320"/>
              <a:chOff x="2814512" y="1408071"/>
              <a:chExt cx="1097280" cy="198722"/>
            </a:xfrm>
          </p:grpSpPr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FF011C03-D297-1016-EF5A-D8FC07A2C36A}"/>
                  </a:ext>
                </a:extLst>
              </p:cNvPr>
              <p:cNvSpPr/>
              <p:nvPr/>
            </p:nvSpPr>
            <p:spPr>
              <a:xfrm>
                <a:off x="2814512" y="1408071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C04D84-C841-FB6D-61D8-BACC18ABE2A6}"/>
                </a:ext>
              </a:extLst>
            </p:cNvPr>
            <p:cNvGrpSpPr/>
            <p:nvPr/>
          </p:nvGrpSpPr>
          <p:grpSpPr>
            <a:xfrm>
              <a:off x="751456" y="3928571"/>
              <a:ext cx="1280160" cy="274320"/>
              <a:chOff x="2814512" y="1414260"/>
              <a:chExt cx="1097280" cy="198722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664196C-371F-8352-78E9-317C44F5B1BE}"/>
                  </a:ext>
                </a:extLst>
              </p:cNvPr>
              <p:cNvSpPr/>
              <p:nvPr/>
            </p:nvSpPr>
            <p:spPr>
              <a:xfrm>
                <a:off x="2814512" y="1414260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D6FE7B-824C-C13E-0265-DF1F9F24489D}"/>
                </a:ext>
              </a:extLst>
            </p:cNvPr>
            <p:cNvGrpSpPr/>
            <p:nvPr/>
          </p:nvGrpSpPr>
          <p:grpSpPr>
            <a:xfrm>
              <a:off x="234713" y="1715962"/>
              <a:ext cx="512476" cy="2347637"/>
              <a:chOff x="3330065" y="1717387"/>
              <a:chExt cx="512476" cy="2347637"/>
            </a:xfrm>
          </p:grpSpPr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47BF3C3-2823-F4E2-57FC-A00AAD8F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552" y="1717387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EF1E571C-99DD-2A82-989A-AC35C1B732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0065" y="406502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E07127E-6FD5-132F-5578-FD937290A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639" y="288485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7142064-88C1-B406-37FA-00010DC31210}"/>
                </a:ext>
              </a:extLst>
            </p:cNvPr>
            <p:cNvGrpSpPr/>
            <p:nvPr/>
          </p:nvGrpSpPr>
          <p:grpSpPr>
            <a:xfrm>
              <a:off x="1424439" y="2237554"/>
              <a:ext cx="27432" cy="154534"/>
              <a:chOff x="4044459" y="1858211"/>
              <a:chExt cx="19872" cy="111947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8C8CAA3-627D-834F-1401-DB1A1B7AEF3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FC3C8F4-7584-6B2F-CD22-D27791F43587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5BBAF9D-B5C7-B165-D3A3-691D7244BB2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9E9873-AA69-CF85-027A-A9D3FB9CB51E}"/>
                </a:ext>
              </a:extLst>
            </p:cNvPr>
            <p:cNvGrpSpPr/>
            <p:nvPr/>
          </p:nvGrpSpPr>
          <p:grpSpPr>
            <a:xfrm>
              <a:off x="1426257" y="3338747"/>
              <a:ext cx="27432" cy="154534"/>
              <a:chOff x="4044459" y="1858211"/>
              <a:chExt cx="19872" cy="111947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1ADD414-4154-9165-2DD6-C25293487FD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E9F703B-63AA-7573-2315-FD863E6E52E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F0B5FD0A-10F1-A890-02C9-70D7C06C3E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p:cxnSp>
          <p:nvCxnSpPr>
            <p:cNvPr id="320" name="Elbow Connector 319">
              <a:extLst>
                <a:ext uri="{FF2B5EF4-FFF2-40B4-BE49-F238E27FC236}">
                  <a16:creationId xmlns:a16="http://schemas.microsoft.com/office/drawing/2014/main" id="{F92AF9E4-BDF9-9B80-9D8B-167AF61D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847" y="1260399"/>
              <a:ext cx="3840480" cy="443814"/>
            </a:xfrm>
            <a:prstGeom prst="bentConnector4">
              <a:avLst>
                <a:gd name="adj1" fmla="val 7476"/>
                <a:gd name="adj2" fmla="val 13185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Elbow Connector 323">
              <a:extLst>
                <a:ext uri="{FF2B5EF4-FFF2-40B4-BE49-F238E27FC236}">
                  <a16:creationId xmlns:a16="http://schemas.microsoft.com/office/drawing/2014/main" id="{55607C51-910A-0FB6-DC75-40F592D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665" y="2437903"/>
              <a:ext cx="3840480" cy="447373"/>
            </a:xfrm>
            <a:prstGeom prst="bentConnector4">
              <a:avLst>
                <a:gd name="adj1" fmla="val 7476"/>
                <a:gd name="adj2" fmla="val 156520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058617" y="514067"/>
              <a:ext cx="1792880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 (Embeddings to the Decoder)</a:t>
              </a:r>
            </a:p>
          </p:txBody>
        </p:sp>
        <p:cxnSp>
          <p:nvCxnSpPr>
            <p:cNvPr id="340" name="Elbow Connector 339">
              <a:extLst>
                <a:ext uri="{FF2B5EF4-FFF2-40B4-BE49-F238E27FC236}">
                  <a16:creationId xmlns:a16="http://schemas.microsoft.com/office/drawing/2014/main" id="{8357C5A0-02E8-2E53-B935-4E9B11AF1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88" y="3613559"/>
              <a:ext cx="3840480" cy="447373"/>
            </a:xfrm>
            <a:prstGeom prst="bentConnector4">
              <a:avLst>
                <a:gd name="adj1" fmla="val 7476"/>
                <a:gd name="adj2" fmla="val 15474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Curved Connector 370">
              <a:extLst>
                <a:ext uri="{FF2B5EF4-FFF2-40B4-BE49-F238E27FC236}">
                  <a16:creationId xmlns:a16="http://schemas.microsoft.com/office/drawing/2014/main" id="{ADB866DB-FF7A-E0B5-19DC-DB930932FBCD}"/>
                </a:ext>
              </a:extLst>
            </p:cNvPr>
            <p:cNvCxnSpPr>
              <a:cxnSpLocks/>
            </p:cNvCxnSpPr>
            <p:nvPr/>
          </p:nvCxnSpPr>
          <p:spPr>
            <a:xfrm>
              <a:off x="-887664" y="1556934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Curved Connector 371">
              <a:extLst>
                <a:ext uri="{FF2B5EF4-FFF2-40B4-BE49-F238E27FC236}">
                  <a16:creationId xmlns:a16="http://schemas.microsoft.com/office/drawing/2014/main" id="{C2BF9ECA-8B5D-7F59-D2CC-D95B3B6C041E}"/>
                </a:ext>
              </a:extLst>
            </p:cNvPr>
            <p:cNvCxnSpPr>
              <a:cxnSpLocks/>
            </p:cNvCxnSpPr>
            <p:nvPr/>
          </p:nvCxnSpPr>
          <p:spPr>
            <a:xfrm>
              <a:off x="-901518" y="2762280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Curved Connector 372">
              <a:extLst>
                <a:ext uri="{FF2B5EF4-FFF2-40B4-BE49-F238E27FC236}">
                  <a16:creationId xmlns:a16="http://schemas.microsoft.com/office/drawing/2014/main" id="{C0E98943-94F6-9905-6457-6539E3A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-896899" y="3921441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CF9D894-00D9-2FE4-D153-DDADEE79F256}"/>
                </a:ext>
              </a:extLst>
            </p:cNvPr>
            <p:cNvSpPr txBox="1"/>
            <p:nvPr/>
          </p:nvSpPr>
          <p:spPr>
            <a:xfrm>
              <a:off x="605759" y="598600"/>
              <a:ext cx="1491743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Masked Self-Attention Head Query Vectors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8898967-D046-3AB1-5933-8669BCBB08D4}"/>
                </a:ext>
              </a:extLst>
            </p:cNvPr>
            <p:cNvGrpSpPr/>
            <p:nvPr/>
          </p:nvGrpSpPr>
          <p:grpSpPr>
            <a:xfrm>
              <a:off x="11933430" y="1481471"/>
              <a:ext cx="1292990" cy="506025"/>
              <a:chOff x="10775839" y="1306368"/>
              <a:chExt cx="1292990" cy="506025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0849C96-AC02-3E57-A7A3-0129F5AF5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0" name="Curved Connector 379">
                <a:extLst>
                  <a:ext uri="{FF2B5EF4-FFF2-40B4-BE49-F238E27FC236}">
                    <a16:creationId xmlns:a16="http://schemas.microsoft.com/office/drawing/2014/main" id="{BAE214D1-7DFE-CE45-9872-7662EE52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B315705-6766-5A68-5356-5465139B8E9B}"/>
                </a:ext>
              </a:extLst>
            </p:cNvPr>
            <p:cNvGrpSpPr/>
            <p:nvPr/>
          </p:nvGrpSpPr>
          <p:grpSpPr>
            <a:xfrm>
              <a:off x="11939399" y="2676378"/>
              <a:ext cx="1292990" cy="506025"/>
              <a:chOff x="10775839" y="1306368"/>
              <a:chExt cx="1292990" cy="506025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1627C623-E92A-4221-E9D4-C38D381B4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5" name="Curved Connector 384">
                <a:extLst>
                  <a:ext uri="{FF2B5EF4-FFF2-40B4-BE49-F238E27FC236}">
                    <a16:creationId xmlns:a16="http://schemas.microsoft.com/office/drawing/2014/main" id="{1C696118-29F8-C0B6-3BAD-15F14156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51B164D-1A48-1E14-9AF7-53F881B0B62A}"/>
                </a:ext>
              </a:extLst>
            </p:cNvPr>
            <p:cNvGrpSpPr/>
            <p:nvPr/>
          </p:nvGrpSpPr>
          <p:grpSpPr>
            <a:xfrm>
              <a:off x="11935951" y="3846973"/>
              <a:ext cx="1292990" cy="357152"/>
              <a:chOff x="10775839" y="1306368"/>
              <a:chExt cx="1292990" cy="357152"/>
            </a:xfrm>
          </p:grpSpPr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7A6F14EF-4951-1A6C-6D28-F1DAB6729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256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391" name="Curved Connector 390">
            <a:extLst>
              <a:ext uri="{FF2B5EF4-FFF2-40B4-BE49-F238E27FC236}">
                <a16:creationId xmlns:a16="http://schemas.microsoft.com/office/drawing/2014/main" id="{5A95A097-9B7D-92DF-47E3-A75A716811C7}"/>
              </a:ext>
            </a:extLst>
          </p:cNvPr>
          <p:cNvCxnSpPr/>
          <p:nvPr/>
        </p:nvCxnSpPr>
        <p:spPr>
          <a:xfrm rot="5400000">
            <a:off x="1629716" y="4349196"/>
            <a:ext cx="587300" cy="478099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2" name="TextBox 391">
            <a:extLst>
              <a:ext uri="{FF2B5EF4-FFF2-40B4-BE49-F238E27FC236}">
                <a16:creationId xmlns:a16="http://schemas.microsoft.com/office/drawing/2014/main" id="{71BED5F0-A5A3-36DC-35F0-4260342FE4C6}"/>
              </a:ext>
            </a:extLst>
          </p:cNvPr>
          <p:cNvSpPr txBox="1"/>
          <p:nvPr/>
        </p:nvSpPr>
        <p:spPr>
          <a:xfrm>
            <a:off x="147533" y="4765481"/>
            <a:ext cx="161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Quarries Corresponding to Masked Self-Attention Head’s Context Vectors</a:t>
            </a:r>
          </a:p>
        </p:txBody>
      </p: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ounded Rectangle 534">
            <a:extLst>
              <a:ext uri="{FF2B5EF4-FFF2-40B4-BE49-F238E27FC236}">
                <a16:creationId xmlns:a16="http://schemas.microsoft.com/office/drawing/2014/main" id="{F74E61C9-316C-CEE1-08F5-F49AD760562E}"/>
              </a:ext>
            </a:extLst>
          </p:cNvPr>
          <p:cNvSpPr/>
          <p:nvPr/>
        </p:nvSpPr>
        <p:spPr>
          <a:xfrm rot="16200000">
            <a:off x="8921375" y="2128990"/>
            <a:ext cx="696229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F7C49D6F-C3B0-900E-2096-E2ACF3BC9D02}"/>
              </a:ext>
            </a:extLst>
          </p:cNvPr>
          <p:cNvSpPr/>
          <p:nvPr/>
        </p:nvSpPr>
        <p:spPr>
          <a:xfrm>
            <a:off x="2736132" y="1160425"/>
            <a:ext cx="6137857" cy="219456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9F36F9D4-1630-5570-1390-D9645CEF99DF}"/>
              </a:ext>
            </a:extLst>
          </p:cNvPr>
          <p:cNvSpPr/>
          <p:nvPr/>
        </p:nvSpPr>
        <p:spPr>
          <a:xfrm rot="16200000">
            <a:off x="1438732" y="2169234"/>
            <a:ext cx="2125083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&amp; Embeddings 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A01F3EE-A4FB-78A7-E513-A4DE128A6FCB}"/>
              </a:ext>
            </a:extLst>
          </p:cNvPr>
          <p:cNvSpPr txBox="1"/>
          <p:nvPr/>
        </p:nvSpPr>
        <p:spPr>
          <a:xfrm>
            <a:off x="4624363" y="760683"/>
            <a:ext cx="2366986" cy="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DAD480-8096-0BAA-3D47-672F7F523B8B}"/>
              </a:ext>
            </a:extLst>
          </p:cNvPr>
          <p:cNvGrpSpPr/>
          <p:nvPr/>
        </p:nvGrpSpPr>
        <p:grpSpPr>
          <a:xfrm>
            <a:off x="3562116" y="1234218"/>
            <a:ext cx="4591352" cy="2035807"/>
            <a:chOff x="282084" y="1069074"/>
            <a:chExt cx="4591352" cy="2035807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860699FB-7399-4286-11B0-A6B483F61E40}"/>
                </a:ext>
              </a:extLst>
            </p:cNvPr>
            <p:cNvSpPr/>
            <p:nvPr/>
          </p:nvSpPr>
          <p:spPr>
            <a:xfrm>
              <a:off x="463097" y="1069074"/>
              <a:ext cx="4266528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/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/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/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52CEF4-EDBC-7811-EA7A-5D877F83750C}"/>
                </a:ext>
              </a:extLst>
            </p:cNvPr>
            <p:cNvGrpSpPr/>
            <p:nvPr/>
          </p:nvGrpSpPr>
          <p:grpSpPr>
            <a:xfrm>
              <a:off x="1830614" y="2303624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3F2A93E-63C7-F49D-F6E9-D358BC639582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5D7FA75-931F-CCDF-9A6F-92BD9C8717C6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0476BB0-73CF-34FD-A5DE-1CE7B198830B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/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ACA45EC0-E4DA-2459-F0C3-8B686EBF66AF}"/>
                </a:ext>
              </a:extLst>
            </p:cNvPr>
            <p:cNvSpPr/>
            <p:nvPr/>
          </p:nvSpPr>
          <p:spPr>
            <a:xfrm rot="16200000">
              <a:off x="684633" y="1972286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852EF2DC-6D95-0B81-8047-ABEB6C58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015" y="209181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412AC666-6BD7-EC46-CF91-FC8409B6B653}"/>
                </a:ext>
              </a:extLst>
            </p:cNvPr>
            <p:cNvSpPr/>
            <p:nvPr/>
          </p:nvSpPr>
          <p:spPr>
            <a:xfrm rot="16200000">
              <a:off x="3193161" y="2010553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0EAD4093-0423-A5A4-8AA8-6D01C35E2E63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1071446" y="1764291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D0E5F77E-DE5C-D36B-9C5A-8C32A9C3024F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1071446" y="2088343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D30CB20-D167-69CC-535E-7EC346DB5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462" y="2089872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D1CED2B-4ADB-3111-76F7-18E8980D0B05}"/>
                </a:ext>
              </a:extLst>
            </p:cNvPr>
            <p:cNvGrpSpPr/>
            <p:nvPr/>
          </p:nvGrpSpPr>
          <p:grpSpPr>
            <a:xfrm>
              <a:off x="2493882" y="1708858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2EDF4BB1-2A20-CF1D-8769-2E9BAFD0EA8F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6DF65D5-F415-E32F-0F0A-013FA4119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9470D390-3194-A430-B3BD-DE9F70D581B7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2489327" y="1764291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2F9E75AD-5070-D522-A775-74FCC54EA6D0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2489327" y="2091373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0D2DEE-D0D2-7298-1210-943A7F92B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84" y="2086922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9EB3B3-236B-1C07-8187-055CF6F31A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7022" y="1354500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962338E4-F717-92CD-0294-63AA1EC3E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048C58A-85D3-DB18-883F-101892225B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3B94BC0D-2300-E8FC-736D-54004BD26B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8EEFF1EE-64C9-6478-E7C9-091BAD3406E7}"/>
                </a:ext>
              </a:extLst>
            </p:cNvPr>
            <p:cNvSpPr txBox="1"/>
            <p:nvPr/>
          </p:nvSpPr>
          <p:spPr>
            <a:xfrm>
              <a:off x="1497560" y="1113973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1C967C7F-A8EE-8524-E6FB-42662DA2C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763" y="208982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F6F44007-3D36-1863-A25E-F4B5015A6FFD}"/>
                </a:ext>
              </a:extLst>
            </p:cNvPr>
            <p:cNvSpPr/>
            <p:nvPr/>
          </p:nvSpPr>
          <p:spPr>
            <a:xfrm rot="16200000">
              <a:off x="3815896" y="20072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BABBF8F7-5B36-C507-F0D6-D5BCB3DDE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796" y="2088469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C75E1B-1774-8868-3B0F-97B258F0AABF}"/>
                </a:ext>
              </a:extLst>
            </p:cNvPr>
            <p:cNvSpPr/>
            <p:nvPr/>
          </p:nvSpPr>
          <p:spPr>
            <a:xfrm rot="16200000">
              <a:off x="2918424" y="2001573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C95C1C-7AAC-CB25-8F1E-9B8C2C9A2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061" y="209209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06888B-B281-3382-9513-3B3A910C5B5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27639" y="1359853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1806BF-E194-4D0C-0D1C-55250D82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E25D62D-FCAD-09FF-EA5D-1D680389C0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08783EB-EB25-0D7E-41DF-31D0BA51F1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3BEE-5950-09BA-6D55-CF40DC9F53FD}"/>
                </a:ext>
              </a:extLst>
            </p:cNvPr>
            <p:cNvSpPr txBox="1"/>
            <p:nvPr/>
          </p:nvSpPr>
          <p:spPr>
            <a:xfrm>
              <a:off x="3252749" y="1118620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BE109CF-204B-67ED-6B61-42BB8F7166BB}"/>
              </a:ext>
            </a:extLst>
          </p:cNvPr>
          <p:cNvGrpSpPr/>
          <p:nvPr/>
        </p:nvGrpSpPr>
        <p:grpSpPr>
          <a:xfrm rot="16200000">
            <a:off x="8352244" y="2194007"/>
            <a:ext cx="23212" cy="119395"/>
            <a:chOff x="4992372" y="2462120"/>
            <a:chExt cx="23212" cy="119395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0DE29D3B-AEEF-C072-B8EA-255E519E3A5E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D5DD838-7559-DCF3-AA87-07269FADAF9C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3E4BAC4E-F3A3-5603-8AC6-B1B00B3275BF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28130F7-70A8-8C2F-1B88-EB8F91993508}"/>
              </a:ext>
            </a:extLst>
          </p:cNvPr>
          <p:cNvGrpSpPr/>
          <p:nvPr/>
        </p:nvGrpSpPr>
        <p:grpSpPr>
          <a:xfrm rot="16200000">
            <a:off x="3369087" y="2191068"/>
            <a:ext cx="23212" cy="119395"/>
            <a:chOff x="4992372" y="2462120"/>
            <a:chExt cx="23212" cy="119395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7C0AB58-50A6-C9EA-2A18-5B79D790860B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F783B1C-67FF-3943-8D12-97F8D7D4F1B4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2429F1B4-8B8E-0120-2B5E-0F9EE8977F6E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187F32F7-910E-381F-1C08-67A208131ADB}"/>
              </a:ext>
            </a:extLst>
          </p:cNvPr>
          <p:cNvCxnSpPr>
            <a:cxnSpLocks/>
          </p:cNvCxnSpPr>
          <p:nvPr/>
        </p:nvCxnSpPr>
        <p:spPr>
          <a:xfrm flipV="1">
            <a:off x="2639576" y="2250906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22505903-8D6F-2B6B-E18F-84489FA4E37F}"/>
              </a:ext>
            </a:extLst>
          </p:cNvPr>
          <p:cNvCxnSpPr>
            <a:cxnSpLocks/>
          </p:cNvCxnSpPr>
          <p:nvPr/>
        </p:nvCxnSpPr>
        <p:spPr>
          <a:xfrm flipV="1">
            <a:off x="8565767" y="2254138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A0E20-7DA0-900A-033C-56AE8519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2E0F903-508C-B10E-A7F8-88668417B6B7}"/>
              </a:ext>
            </a:extLst>
          </p:cNvPr>
          <p:cNvGrpSpPr/>
          <p:nvPr/>
        </p:nvGrpSpPr>
        <p:grpSpPr>
          <a:xfrm>
            <a:off x="189345" y="733646"/>
            <a:ext cx="9890141" cy="2625655"/>
            <a:chOff x="189345" y="733646"/>
            <a:chExt cx="9890141" cy="262565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5C54F5EA-831D-F1EB-4D0F-4724691FABBF}"/>
                </a:ext>
              </a:extLst>
            </p:cNvPr>
            <p:cNvSpPr/>
            <p:nvPr/>
          </p:nvSpPr>
          <p:spPr>
            <a:xfrm rot="16200000">
              <a:off x="9603845" y="2128990"/>
              <a:ext cx="696229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460" name="Rounded Rectangle 459">
              <a:extLst>
                <a:ext uri="{FF2B5EF4-FFF2-40B4-BE49-F238E27FC236}">
                  <a16:creationId xmlns:a16="http://schemas.microsoft.com/office/drawing/2014/main" id="{740D5F8A-4B76-582C-682E-551B2A0A4E47}"/>
                </a:ext>
              </a:extLst>
            </p:cNvPr>
            <p:cNvSpPr/>
            <p:nvPr/>
          </p:nvSpPr>
          <p:spPr>
            <a:xfrm>
              <a:off x="551730" y="1160423"/>
              <a:ext cx="8926226" cy="219456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8AB61B8A-D43E-62A9-A0ED-05E6040FBA7F}"/>
                </a:ext>
              </a:extLst>
            </p:cNvPr>
            <p:cNvSpPr/>
            <p:nvPr/>
          </p:nvSpPr>
          <p:spPr>
            <a:xfrm rot="16200000">
              <a:off x="-745671" y="2169234"/>
              <a:ext cx="2125083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FDD91704-C364-F392-828F-AF4611C1A8AD}"/>
                </a:ext>
              </a:extLst>
            </p:cNvPr>
            <p:cNvSpPr txBox="1"/>
            <p:nvPr/>
          </p:nvSpPr>
          <p:spPr>
            <a:xfrm>
              <a:off x="3833088" y="733646"/>
              <a:ext cx="236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BE8FEC83-53C5-16A2-3C0B-62FB33215BC6}"/>
                </a:ext>
              </a:extLst>
            </p:cNvPr>
            <p:cNvSpPr/>
            <p:nvPr/>
          </p:nvSpPr>
          <p:spPr>
            <a:xfrm>
              <a:off x="1558724" y="1234218"/>
              <a:ext cx="7132320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/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/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 t="-10526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/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𝑚𝑠𝑎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52D548B-1D68-CA55-3F4C-6C4F597AE875}"/>
                </a:ext>
              </a:extLst>
            </p:cNvPr>
            <p:cNvGrpSpPr/>
            <p:nvPr/>
          </p:nvGrpSpPr>
          <p:grpSpPr>
            <a:xfrm>
              <a:off x="2926243" y="2468768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676F1A2-D06E-D5D5-2F95-39AF7D3E450E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0D71CA8-895A-5089-6951-E95CC77893FD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31B27B7-50C1-E2C9-FEBF-13C8F7C3B718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01C26989-1FFC-81A0-B1C0-6F119EE8D3AE}"/>
                </a:ext>
              </a:extLst>
            </p:cNvPr>
            <p:cNvSpPr/>
            <p:nvPr/>
          </p:nvSpPr>
          <p:spPr>
            <a:xfrm rot="16200000">
              <a:off x="1780262" y="2137430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814B584-057A-E113-C91F-4162C58CB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4" y="225695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3CBEBEF5-39F6-43DA-3408-E3CA218A3ADC}"/>
                </a:ext>
              </a:extLst>
            </p:cNvPr>
            <p:cNvSpPr/>
            <p:nvPr/>
          </p:nvSpPr>
          <p:spPr>
            <a:xfrm rot="16200000">
              <a:off x="7159447" y="2175697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9D141054-63BB-47E2-23B8-6F6427B48EF8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2167075" y="1929435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52E53386-1E46-A7DD-2B6D-C76917D99056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2167075" y="2253487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9E240BBB-0A00-8DBE-5F8F-23D3652A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8091" y="2255016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72A85A11-A049-32BF-F998-09CBF01C03CD}"/>
                </a:ext>
              </a:extLst>
            </p:cNvPr>
            <p:cNvGrpSpPr/>
            <p:nvPr/>
          </p:nvGrpSpPr>
          <p:grpSpPr>
            <a:xfrm>
              <a:off x="3589511" y="1874002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DADB23B0-8212-93AD-B4F9-999BCAE609B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875CE6C-4249-6AA6-2311-FB86787B4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B5C7D267-6CAD-83C1-7BB4-EE819996C6D4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3584956" y="1929435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AEE363AD-A11A-7C5B-B5D2-EBFA6F75A441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3584956" y="2256517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28E3E3-4267-5960-7B3A-819F241E7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713" y="225206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7FFBA1-BFD3-DF2E-7CBB-599B08ECAD2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52651" y="1519644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D85A9234-29C0-F993-7F2E-7EE211ECB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7A1A3326-EF16-48E9-D1F8-6781500752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6A0E665D-897C-9E45-C1F9-DBC44DEEEF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DE0159DD-9AED-09A3-F13F-103215987A99}"/>
                </a:ext>
              </a:extLst>
            </p:cNvPr>
            <p:cNvSpPr txBox="1"/>
            <p:nvPr/>
          </p:nvSpPr>
          <p:spPr>
            <a:xfrm>
              <a:off x="2593189" y="1279117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5B8EE336-F148-8EB3-71C1-90768C54C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049" y="225496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222E4974-C10C-F206-D071-550FFC9BB36D}"/>
                </a:ext>
              </a:extLst>
            </p:cNvPr>
            <p:cNvSpPr/>
            <p:nvPr/>
          </p:nvSpPr>
          <p:spPr>
            <a:xfrm rot="16200000">
              <a:off x="7782182" y="2172349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825307DA-5D2E-840E-D5FD-611E3D343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1082" y="2253613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5F0D9C9-939B-49A9-C954-916766D8C7AD}"/>
                </a:ext>
              </a:extLst>
            </p:cNvPr>
            <p:cNvSpPr/>
            <p:nvPr/>
          </p:nvSpPr>
          <p:spPr>
            <a:xfrm rot="16200000">
              <a:off x="4014053" y="2166717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4423D6-F823-F241-6A50-94F6A5966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347" y="2257237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C9A0F33-BA40-1938-5557-D2518385E5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93925" y="1524997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6DB5AAB-E37A-07D7-AE2D-32E176722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4ED4B73-86EE-7A52-780E-ACB1B1A9DA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28B64CE-D716-752A-E51C-550E97C4EF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755EC3-A873-3F2C-EB5B-BEC6C18B506D}"/>
                </a:ext>
              </a:extLst>
            </p:cNvPr>
            <p:cNvSpPr txBox="1"/>
            <p:nvPr/>
          </p:nvSpPr>
          <p:spPr>
            <a:xfrm>
              <a:off x="7237824" y="1283764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7006AD0-8EDA-EA14-9F80-ABBC9CD1E9C2}"/>
                </a:ext>
              </a:extLst>
            </p:cNvPr>
            <p:cNvGrpSpPr/>
            <p:nvPr/>
          </p:nvGrpSpPr>
          <p:grpSpPr>
            <a:xfrm rot="16200000">
              <a:off x="9034718" y="2194007"/>
              <a:ext cx="23212" cy="119395"/>
              <a:chOff x="4992372" y="2462120"/>
              <a:chExt cx="23212" cy="119395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78A171AF-DA24-91F4-3C47-E550A9AE0BA4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FB7A6485-161F-4752-7F77-5F78B2A753A2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77DD24A0-EA8B-53D8-6F7F-995391C7EFD6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A38ED6E-E4EF-E23A-F4F5-F7CDF7F555DC}"/>
                </a:ext>
              </a:extLst>
            </p:cNvPr>
            <p:cNvGrpSpPr/>
            <p:nvPr/>
          </p:nvGrpSpPr>
          <p:grpSpPr>
            <a:xfrm rot="16200000">
              <a:off x="1184684" y="2191068"/>
              <a:ext cx="23212" cy="119395"/>
              <a:chOff x="4992372" y="2462120"/>
              <a:chExt cx="23212" cy="119395"/>
            </a:xfrm>
          </p:grpSpPr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A89114BB-B305-7EFF-29A1-BBFFFB5A109C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7D8DB02-A2D8-D747-D005-DACA866411EC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8F8F77E9-052E-C8AF-CFA4-D576BB0E9E6E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02F25F3B-99C0-5187-1077-4D9263FA4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73" y="225090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D630E07-FD3A-E400-4CED-605D33A89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237" y="2254138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/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/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/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5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5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𝑐𝑎</m:t>
                          </m:r>
                        </m:sub>
                      </m:sSub>
                    </m:oMath>
                  </a14:m>
                  <a:endParaRPr lang="en-US" sz="6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1386E1-461F-AE38-DA6D-A4FC89A14C5C}"/>
                </a:ext>
              </a:extLst>
            </p:cNvPr>
            <p:cNvGrpSpPr/>
            <p:nvPr/>
          </p:nvGrpSpPr>
          <p:grpSpPr>
            <a:xfrm>
              <a:off x="5794172" y="2467856"/>
              <a:ext cx="23212" cy="119395"/>
              <a:chOff x="3617752" y="2296820"/>
              <a:chExt cx="27432" cy="14112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9554501-76F3-4351-2B99-8366AE04503A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7EA3F4-2858-E453-111D-0E469501D647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D19C6E-F26F-75CE-EF50-C0001D11695E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/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350CFC3E-AF8B-2C5E-D968-5884CA782BEC}"/>
                </a:ext>
              </a:extLst>
            </p:cNvPr>
            <p:cNvSpPr/>
            <p:nvPr/>
          </p:nvSpPr>
          <p:spPr>
            <a:xfrm rot="16200000">
              <a:off x="4648191" y="2136518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36DFC03-9E75-9487-3E2A-E8E435105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573" y="225604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81E85EA1-1F15-B982-1A47-6CEF058D5DBF}"/>
                </a:ext>
              </a:extLst>
            </p:cNvPr>
            <p:cNvCxnSpPr>
              <a:cxnSpLocks/>
              <a:stCxn id="48" idx="2"/>
              <a:endCxn id="40" idx="1"/>
            </p:cNvCxnSpPr>
            <p:nvPr/>
          </p:nvCxnSpPr>
          <p:spPr>
            <a:xfrm flipV="1">
              <a:off x="5035004" y="1928523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7F97AA99-288D-925B-5819-7DF5C392226D}"/>
                </a:ext>
              </a:extLst>
            </p:cNvPr>
            <p:cNvCxnSpPr>
              <a:cxnSpLocks/>
              <a:stCxn id="48" idx="2"/>
              <a:endCxn id="42" idx="1"/>
            </p:cNvCxnSpPr>
            <p:nvPr/>
          </p:nvCxnSpPr>
          <p:spPr>
            <a:xfrm>
              <a:off x="5035004" y="2252575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D516080-9A5A-6FBF-92B4-274DCEF61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020" y="2254104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91966B-53BB-3125-5A68-44F8F616E390}"/>
                </a:ext>
              </a:extLst>
            </p:cNvPr>
            <p:cNvGrpSpPr/>
            <p:nvPr/>
          </p:nvGrpSpPr>
          <p:grpSpPr>
            <a:xfrm>
              <a:off x="6457440" y="1873090"/>
              <a:ext cx="488151" cy="765030"/>
              <a:chOff x="4380724" y="1659909"/>
              <a:chExt cx="576910" cy="904285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9E49363-1BAE-3DB2-E9D9-9DA239D8003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0796792-B627-E262-95BA-B1405B3AC4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BF546E0D-CAC2-A41D-F6C4-EDC3DF86C2D4}"/>
                </a:ext>
              </a:extLst>
            </p:cNvPr>
            <p:cNvCxnSpPr>
              <a:cxnSpLocks/>
              <a:stCxn id="40" idx="3"/>
              <a:endCxn id="54" idx="0"/>
            </p:cNvCxnSpPr>
            <p:nvPr/>
          </p:nvCxnSpPr>
          <p:spPr>
            <a:xfrm>
              <a:off x="6452885" y="1928523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B6E30F58-9BF5-84BA-4CD2-A2AC2CE58D84}"/>
                </a:ext>
              </a:extLst>
            </p:cNvPr>
            <p:cNvCxnSpPr>
              <a:cxnSpLocks/>
              <a:stCxn id="42" idx="3"/>
              <a:endCxn id="54" idx="0"/>
            </p:cNvCxnSpPr>
            <p:nvPr/>
          </p:nvCxnSpPr>
          <p:spPr>
            <a:xfrm flipV="1">
              <a:off x="6452885" y="2255605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4CDABC0-D019-8A64-8A5C-529E5013E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162" y="2251154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B2231A9-8E47-616F-3574-8C9AE2B1B8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01680" y="1518732"/>
              <a:ext cx="2460931" cy="731520"/>
              <a:chOff x="536851" y="1347777"/>
              <a:chExt cx="2890593" cy="72417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DF76691-E852-22FF-E193-D83887D60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00087F-DDF4-BAB6-5DE4-24AC7DC077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7E1988D-6572-CE12-507D-BF0F925A83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EFDAE9-6A64-5CB2-1148-5E2F5E9C44E0}"/>
                </a:ext>
              </a:extLst>
            </p:cNvPr>
            <p:cNvSpPr txBox="1"/>
            <p:nvPr/>
          </p:nvSpPr>
          <p:spPr>
            <a:xfrm>
              <a:off x="5461118" y="1278205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sp>
          <p:nvSpPr>
            <p:cNvPr id="448" name="Rounded Rectangle 447">
              <a:extLst>
                <a:ext uri="{FF2B5EF4-FFF2-40B4-BE49-F238E27FC236}">
                  <a16:creationId xmlns:a16="http://schemas.microsoft.com/office/drawing/2014/main" id="{E6369FEA-78FC-A85B-E1A9-6EA27DBA81A5}"/>
                </a:ext>
              </a:extLst>
            </p:cNvPr>
            <p:cNvSpPr/>
            <p:nvPr/>
          </p:nvSpPr>
          <p:spPr>
            <a:xfrm rot="16200000">
              <a:off x="6881982" y="21658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64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17626</TotalTime>
  <Words>1155</Words>
  <Application>Microsoft Macintosh PowerPoint</Application>
  <PresentationFormat>Widescreen</PresentationFormat>
  <Paragraphs>447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67</cp:revision>
  <dcterms:created xsi:type="dcterms:W3CDTF">2024-04-22T17:39:25Z</dcterms:created>
  <dcterms:modified xsi:type="dcterms:W3CDTF">2024-10-27T19:11:07Z</dcterms:modified>
</cp:coreProperties>
</file>